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57" r:id="rId5"/>
    <p:sldId id="267" r:id="rId6"/>
    <p:sldId id="268" r:id="rId7"/>
    <p:sldId id="271" r:id="rId8"/>
    <p:sldId id="275" r:id="rId9"/>
    <p:sldId id="276" r:id="rId10"/>
    <p:sldId id="272" r:id="rId11"/>
    <p:sldId id="277" r:id="rId12"/>
    <p:sldId id="278" r:id="rId13"/>
    <p:sldId id="258" r:id="rId14"/>
    <p:sldId id="274" r:id="rId15"/>
    <p:sldId id="273" r:id="rId16"/>
    <p:sldId id="259" r:id="rId17"/>
    <p:sldId id="260" r:id="rId18"/>
    <p:sldId id="261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7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8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7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1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1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3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0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05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5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1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3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4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75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7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82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942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94CFE-47A2-68B5-04E2-8063618F7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97" y="0"/>
            <a:ext cx="9335805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EEA54-0356-5902-6878-EBA4FB90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096" y="2032000"/>
            <a:ext cx="9335805" cy="907074"/>
          </a:xfrm>
          <a:solidFill>
            <a:srgbClr val="0070C0">
              <a:alpha val="76000"/>
            </a:srgbClr>
          </a:solidFill>
        </p:spPr>
        <p:txBody>
          <a:bodyPr/>
          <a:lstStyle/>
          <a:p>
            <a:pPr algn="ctr"/>
            <a:r>
              <a:rPr lang="en-CA" b="1" dirty="0">
                <a:solidFill>
                  <a:srgbClr val="FFC000"/>
                </a:solidFill>
                <a:latin typeface="Arial Black" panose="020B0A04020102020204" pitchFamily="34" charset="0"/>
              </a:rPr>
              <a:t>Water Trekkies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407CE-7342-8766-23E0-1797F8D17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93288"/>
            <a:ext cx="9144000" cy="717341"/>
          </a:xfrm>
          <a:solidFill>
            <a:srgbClr val="0070C0">
              <a:alpha val="68000"/>
            </a:srgbClr>
          </a:solidFill>
        </p:spPr>
        <p:txBody>
          <a:bodyPr/>
          <a:lstStyle/>
          <a:p>
            <a:pPr algn="ctr"/>
            <a:r>
              <a:rPr lang="en-CA" dirty="0">
                <a:solidFill>
                  <a:srgbClr val="FFC000"/>
                </a:solidFill>
                <a:latin typeface="Arial Black" panose="020B0A04020102020204" pitchFamily="34" charset="0"/>
              </a:rPr>
              <a:t>Family friendly game (G-rated) to compete for household water consumption High Score!</a:t>
            </a:r>
          </a:p>
        </p:txBody>
      </p:sp>
    </p:spTree>
    <p:extLst>
      <p:ext uri="{BB962C8B-B14F-4D97-AF65-F5344CB8AC3E}">
        <p14:creationId xmlns:p14="http://schemas.microsoft.com/office/powerpoint/2010/main" val="9449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B448-BF49-3093-83B0-3DE9B546F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310505" cy="1080938"/>
          </a:xfrm>
        </p:spPr>
        <p:txBody>
          <a:bodyPr/>
          <a:lstStyle/>
          <a:p>
            <a:r>
              <a:rPr lang="en-CA" dirty="0"/>
              <a:t>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9B6E-D66C-F40C-1B7E-A6E289B8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2074606"/>
            <a:ext cx="3368267" cy="4454013"/>
          </a:xfrm>
        </p:spPr>
        <p:txBody>
          <a:bodyPr>
            <a:normAutofit/>
          </a:bodyPr>
          <a:lstStyle/>
          <a:p>
            <a:r>
              <a:rPr lang="en-CA" dirty="0"/>
              <a:t>Learn about game rules and what the Player Avatar can do.  </a:t>
            </a:r>
          </a:p>
          <a:p>
            <a:r>
              <a:rPr lang="en-CA" dirty="0"/>
              <a:t>Learn about the different game levels of difficulty.</a:t>
            </a:r>
          </a:p>
          <a:p>
            <a:r>
              <a:rPr lang="en-CA" dirty="0"/>
              <a:t>Learn about the City Water average per household.</a:t>
            </a:r>
          </a:p>
          <a:p>
            <a:r>
              <a:rPr lang="en-CA" dirty="0"/>
              <a:t>Learn how much H2O household water appliances consume. 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98E3-55F1-DD46-1814-B977980D52BF}"/>
              </a:ext>
            </a:extLst>
          </p:cNvPr>
          <p:cNvSpPr txBox="1"/>
          <p:nvPr/>
        </p:nvSpPr>
        <p:spPr>
          <a:xfrm>
            <a:off x="19666" y="64598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8A7CA-5C24-60F0-EC45-49F8B1A37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7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C4D4-C531-7843-07B3-F8EAD6D4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83001" cy="1080938"/>
          </a:xfrm>
        </p:spPr>
        <p:txBody>
          <a:bodyPr/>
          <a:lstStyle/>
          <a:p>
            <a:r>
              <a:rPr lang="en-CA" dirty="0"/>
              <a:t>The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94E57-5479-79BE-19A9-C01652A6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43" y="2091065"/>
            <a:ext cx="3753701" cy="4152417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Your mission should you accept this challenge is to consume less water than the City household average for the Level/Date you choose.</a:t>
            </a:r>
          </a:p>
          <a:p>
            <a:r>
              <a:rPr lang="en-CA" dirty="0"/>
              <a:t>Consumption Limit:  Level of difficulty.</a:t>
            </a:r>
          </a:p>
          <a:p>
            <a:r>
              <a:rPr lang="en-CA" dirty="0"/>
              <a:t>Main Menu:  Return to Game’s Main Menu.</a:t>
            </a:r>
          </a:p>
          <a:p>
            <a:r>
              <a:rPr lang="en-CA" dirty="0"/>
              <a:t>Logout:  End Player One.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sz="3800" dirty="0"/>
              <a:t>Ready Player 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065A2-DD63-991B-4EFF-1DAA336EBAE2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20AA5-8223-BA78-81FD-67A548AF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044" y="0"/>
            <a:ext cx="8344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949B-9A3E-A135-2C48-7530BCF3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261AF-0215-1858-50E3-CC7A63FB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sz="3600" dirty="0"/>
          </a:p>
          <a:p>
            <a:endParaRPr lang="en-CA" sz="3600" dirty="0"/>
          </a:p>
          <a:p>
            <a:pPr marL="0" indent="0" algn="ctr">
              <a:buNone/>
            </a:pPr>
            <a:r>
              <a:rPr lang="en-CA" sz="3600" dirty="0"/>
              <a:t>Ready Player One … begin and good luck!</a:t>
            </a:r>
          </a:p>
        </p:txBody>
      </p:sp>
      <p:pic>
        <p:nvPicPr>
          <p:cNvPr id="4" name="gameSoundWAV">
            <a:hlinkClick r:id="" action="ppaction://media"/>
            <a:extLst>
              <a:ext uri="{FF2B5EF4-FFF2-40B4-BE49-F238E27FC236}">
                <a16:creationId xmlns:a16="http://schemas.microsoft.com/office/drawing/2014/main" id="{EF82D24C-CF40-8019-2334-B11F552B7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7" y="4563383"/>
            <a:ext cx="487363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1BA3C-204B-9384-AD73-59DB51BD4005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</p:spTree>
    <p:extLst>
      <p:ext uri="{BB962C8B-B14F-4D97-AF65-F5344CB8AC3E}">
        <p14:creationId xmlns:p14="http://schemas.microsoft.com/office/powerpoint/2010/main" val="38761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EAAE-CBF9-6A25-293B-D017FE29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496-8B77-FEB4-EBB1-4B26A2CA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976842"/>
          </a:xfrm>
        </p:spPr>
        <p:txBody>
          <a:bodyPr>
            <a:normAutofit/>
          </a:bodyPr>
          <a:lstStyle/>
          <a:p>
            <a:r>
              <a:rPr lang="en-CA" dirty="0"/>
              <a:t>Initial brainstorming Project 2 concept:  Reflecting on 2024 Summer water pipeline issues, considered analyzing City water pipeline problem neighborhoods based on type and age of currently installed pipelines – already DONE.  </a:t>
            </a:r>
          </a:p>
          <a:p>
            <a:r>
              <a:rPr lang="en-CA" dirty="0"/>
              <a:t>Resulting Project 2 Goal:  Gamify water conservation best practices while producing beta version of Water Trekkies Game - product of Jenna’s Gaming Studios.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A6411-34CA-782E-FDB9-51294B8E12DF}"/>
              </a:ext>
            </a:extLst>
          </p:cNvPr>
          <p:cNvSpPr txBox="1"/>
          <p:nvPr/>
        </p:nvSpPr>
        <p:spPr>
          <a:xfrm>
            <a:off x="98322" y="635165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HC</a:t>
            </a:r>
          </a:p>
        </p:txBody>
      </p:sp>
    </p:spTree>
    <p:extLst>
      <p:ext uri="{BB962C8B-B14F-4D97-AF65-F5344CB8AC3E}">
        <p14:creationId xmlns:p14="http://schemas.microsoft.com/office/powerpoint/2010/main" val="38115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F1D2-BCBD-C676-EF17-D9C3B2D3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05A26-54E7-3AAF-DF3B-434830BA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54942"/>
            <a:ext cx="9613861" cy="4571999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Customizable Avatars – Alpha version has been implemented but ran out of time to integrate it.</a:t>
            </a:r>
          </a:p>
          <a:p>
            <a:r>
              <a:rPr lang="en-CA" dirty="0"/>
              <a:t>High Score tracking – broken code.</a:t>
            </a:r>
          </a:p>
          <a:p>
            <a:r>
              <a:rPr lang="en-CA" dirty="0"/>
              <a:t>Arrows required for Avatar navigation.</a:t>
            </a:r>
          </a:p>
          <a:p>
            <a:r>
              <a:rPr lang="en-CA" dirty="0"/>
              <a:t>React &amp; Express was scheduled AFTER Project2 introduction so we felt we lost 2 </a:t>
            </a:r>
            <a:r>
              <a:rPr lang="en-CA" dirty="0" err="1"/>
              <a:t>wks</a:t>
            </a:r>
            <a:r>
              <a:rPr lang="en-CA" dirty="0"/>
              <a:t> of learning it.  If part of Project2 was learning to re-factor mid-project due to change requirements, lesson learned.</a:t>
            </a:r>
          </a:p>
          <a:p>
            <a:r>
              <a:rPr lang="en-CA" dirty="0"/>
              <a:t>Learning curve of Phaser and Cor </a:t>
            </a:r>
            <a:r>
              <a:rPr lang="en-CA" dirty="0" err="1"/>
              <a:t>Javascript</a:t>
            </a:r>
            <a:r>
              <a:rPr lang="en-CA" dirty="0"/>
              <a:t> gaming libraries – outside of COHORT13 scope.</a:t>
            </a:r>
          </a:p>
          <a:p>
            <a:r>
              <a:rPr lang="en-CA" dirty="0"/>
              <a:t>ChatGPT generated code incoherent with other chunks of code.  </a:t>
            </a:r>
          </a:p>
          <a:p>
            <a:r>
              <a:rPr lang="en-CA" dirty="0"/>
              <a:t>Learning to use ChatGPT generated code without fully understanding it – proof that it works timely and efficiently.  AI wins!</a:t>
            </a:r>
          </a:p>
          <a:p>
            <a:r>
              <a:rPr lang="en-CA" dirty="0"/>
              <a:t>1 team member was away for 2 critical </a:t>
            </a:r>
            <a:r>
              <a:rPr lang="en-CA" dirty="0" err="1"/>
              <a:t>wks</a:t>
            </a:r>
            <a:r>
              <a:rPr lang="en-CA" dirty="0"/>
              <a:t> out of project’s 6 wks.</a:t>
            </a:r>
          </a:p>
          <a:p>
            <a:r>
              <a:rPr lang="en-CA" dirty="0"/>
              <a:t>Non-gamer team members …</a:t>
            </a:r>
          </a:p>
          <a:p>
            <a:r>
              <a:rPr lang="en-CA" dirty="0"/>
              <a:t>Incorporating limited City Water Data in a Citizen useful app that hasn’t already been done.</a:t>
            </a:r>
          </a:p>
          <a:p>
            <a:r>
              <a:rPr lang="en-CA" dirty="0"/>
              <a:t>How to make water data sexy?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F0820-E534-F452-2AE4-EDE0CD75B3B6}"/>
              </a:ext>
            </a:extLst>
          </p:cNvPr>
          <p:cNvSpPr txBox="1"/>
          <p:nvPr/>
        </p:nvSpPr>
        <p:spPr>
          <a:xfrm>
            <a:off x="98322" y="635165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82B09-9FFB-DDDC-7764-27A2802D5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82" y="2488176"/>
            <a:ext cx="1676400" cy="140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9C02F-A02C-AF48-2F6C-4D59D7BC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210" y="4551886"/>
            <a:ext cx="1896693" cy="21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EA0E-CA78-1F20-A34A-3F5BB629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C0BF-345F-14B6-DF15-2CB72819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Don’t skip COHORT13 Instructor lead classes and must supplement class material with online educational apps </a:t>
            </a:r>
            <a:r>
              <a:rPr lang="en-CA" dirty="0" err="1"/>
              <a:t>ie</a:t>
            </a:r>
            <a:r>
              <a:rPr lang="en-CA" dirty="0"/>
              <a:t>. W3Schools, </a:t>
            </a:r>
            <a:r>
              <a:rPr lang="en-CA" dirty="0" err="1"/>
              <a:t>Codecademy</a:t>
            </a:r>
            <a:r>
              <a:rPr lang="en-CA" dirty="0"/>
              <a:t>, Free Code Camp, </a:t>
            </a:r>
            <a:r>
              <a:rPr lang="en-CA" dirty="0" err="1"/>
              <a:t>Youtube</a:t>
            </a:r>
            <a:r>
              <a:rPr lang="en-CA" dirty="0"/>
              <a:t>, Google, etc.</a:t>
            </a:r>
          </a:p>
          <a:p>
            <a:r>
              <a:rPr lang="en-CA" dirty="0" err="1"/>
              <a:t>Npm</a:t>
            </a:r>
            <a:r>
              <a:rPr lang="en-CA" dirty="0"/>
              <a:t> run dev CTRL-SHIFT-I</a:t>
            </a:r>
          </a:p>
          <a:p>
            <a:r>
              <a:rPr lang="en-CA" dirty="0"/>
              <a:t>Learn GitHub Branching, Rollback, Merge.</a:t>
            </a:r>
          </a:p>
          <a:p>
            <a:r>
              <a:rPr lang="en-CA" dirty="0"/>
              <a:t>Be prepared for potential 180 degrees design redirection.</a:t>
            </a:r>
          </a:p>
          <a:p>
            <a:r>
              <a:rPr lang="en-CA" dirty="0"/>
              <a:t>Learning that, “Change should be uncomfortably comfortable.” –Jenna-</a:t>
            </a:r>
          </a:p>
          <a:p>
            <a:r>
              <a:rPr lang="en-CA" dirty="0"/>
              <a:t>Front-end to Back-End React – Express – MongoDB 1</a:t>
            </a:r>
            <a:r>
              <a:rPr lang="en-CA" baseline="30000" dirty="0"/>
              <a:t>st</a:t>
            </a:r>
            <a:r>
              <a:rPr lang="en-CA" dirty="0"/>
              <a:t> project.</a:t>
            </a:r>
          </a:p>
          <a:p>
            <a:r>
              <a:rPr lang="en-CA" dirty="0"/>
              <a:t>Phasor &amp; Cor &amp; the wealth of open source </a:t>
            </a:r>
            <a:r>
              <a:rPr lang="en-CA" dirty="0" err="1"/>
              <a:t>Javascript</a:t>
            </a:r>
            <a:r>
              <a:rPr lang="en-CA" dirty="0"/>
              <a:t> libraries available thanks to Software Developer Heroes around the world. </a:t>
            </a:r>
          </a:p>
          <a:p>
            <a:r>
              <a:rPr lang="en-CA" dirty="0"/>
              <a:t>Code more to improve speed because AI is faster than you.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C7639-FF87-941C-A45F-3C876A55E924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2121E2-2BAB-2A5F-D2D9-D40B704F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83" y="203883"/>
            <a:ext cx="2968491" cy="19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609B-CF28-696A-E5C7-48EDA67D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6AEB-FD49-F0DB-740D-7E059F71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32166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Partnerships for high score achievement incentives.</a:t>
            </a:r>
          </a:p>
          <a:p>
            <a:r>
              <a:rPr lang="en-CA" dirty="0"/>
              <a:t>Utilities incentive plan/rebate to reward people with excellent water consumption best practices.</a:t>
            </a:r>
          </a:p>
          <a:p>
            <a:r>
              <a:rPr lang="en-CA" dirty="0"/>
              <a:t>Jenna’s Gaming Studio will be expanding the Water Trekkie Game adventures.</a:t>
            </a:r>
          </a:p>
          <a:p>
            <a:pPr lvl="1"/>
            <a:r>
              <a:rPr lang="en-CA" dirty="0"/>
              <a:t>New challenges.</a:t>
            </a:r>
          </a:p>
          <a:p>
            <a:pPr lvl="1"/>
            <a:r>
              <a:rPr lang="en-CA" dirty="0"/>
              <a:t>Customizable Avatars – Alpha version has been implemented but ran out of time to integrate it.</a:t>
            </a:r>
          </a:p>
          <a:p>
            <a:pPr lvl="1"/>
            <a:r>
              <a:rPr lang="en-CA" dirty="0"/>
              <a:t>Bells and whistles.</a:t>
            </a:r>
          </a:p>
          <a:p>
            <a:r>
              <a:rPr lang="en-CA" dirty="0"/>
              <a:t>When your family applies the game’s water best practices, pocket your water utility savings and help keep Earth’s </a:t>
            </a:r>
            <a:r>
              <a:rPr lang="en-CA" dirty="0" err="1"/>
              <a:t>acquarium</a:t>
            </a:r>
            <a:r>
              <a:rPr lang="en-CA" dirty="0"/>
              <a:t> healthy.</a:t>
            </a:r>
          </a:p>
          <a:p>
            <a:r>
              <a:rPr lang="en-CA" dirty="0"/>
              <a:t>Add marketing game trailer to home page.</a:t>
            </a:r>
          </a:p>
          <a:p>
            <a:r>
              <a:rPr lang="en-CA" dirty="0"/>
              <a:t>Partner with utility companies – options are endless.</a:t>
            </a:r>
          </a:p>
          <a:p>
            <a:r>
              <a:rPr lang="en-CA" dirty="0"/>
              <a:t>Friendly competition for High Score with other Calgarians.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1414A-CFEA-3A30-DD1B-0408BC6FB863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32004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64B3-949C-8036-2DA1-28C62413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EE26-7A6B-9AB8-3981-2D4A42ADC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Being “water-wise” means learning better water consumption habits.  Start your spawn on water best practices and pocket your water utilities savings.</a:t>
            </a:r>
          </a:p>
          <a:p>
            <a:r>
              <a:rPr lang="en-CA" dirty="0"/>
              <a:t>Water Trekkie Game – your educational yet fun virtual babysitter.</a:t>
            </a:r>
          </a:p>
          <a:p>
            <a:r>
              <a:rPr lang="en-CA" dirty="0"/>
              <a:t>Compete with other Calgarians to achieve high score bragging rights!</a:t>
            </a:r>
          </a:p>
          <a:p>
            <a:r>
              <a:rPr lang="en-CA" dirty="0"/>
              <a:t>Watch for game expansion and enhancements in the near future from Jenna’s Gaming Studio.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7C15C-C9A0-4189-F665-705C951624B6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26590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9A51-78BF-51FA-4C48-C76346F7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 &amp; 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28DEE-1B01-AF94-5797-117392007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42" y="3838231"/>
            <a:ext cx="1685925" cy="14097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0B6535-4812-62CB-84BA-3C4261629A7B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What game enhancements would you like to play?</a:t>
            </a:r>
          </a:p>
          <a:p>
            <a:r>
              <a:rPr lang="en-CA" dirty="0"/>
              <a:t>Ready to try for the Calgary Water Trekkie High Score?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20A7B-32EF-7BD1-E2D7-D147C6DCBE52}"/>
              </a:ext>
            </a:extLst>
          </p:cNvPr>
          <p:cNvSpPr txBox="1"/>
          <p:nvPr/>
        </p:nvSpPr>
        <p:spPr>
          <a:xfrm>
            <a:off x="796413" y="622381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Segway to bloopers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E0DD6-E594-0DE8-2279-2D291195D1D8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29230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A2B-557D-5DBE-A9FB-F0AD27FD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Bloopers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B7ED-312B-C225-4342-A9B0D5C10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Q:  Did you consider adding a Login to your Project 2 with Password encryption but … it got complicated?  A:  ChatGPT took care of that for us – mongoose-</a:t>
            </a:r>
            <a:r>
              <a:rPr lang="en-CA" dirty="0" err="1"/>
              <a:t>bcrypt</a:t>
            </a:r>
            <a:r>
              <a:rPr lang="en-CA" dirty="0"/>
              <a:t>.</a:t>
            </a:r>
          </a:p>
          <a:p>
            <a:r>
              <a:rPr lang="en-US" dirty="0"/>
              <a:t>AI Experiment:  ChatGPT Honorary Team5 </a:t>
            </a:r>
            <a:r>
              <a:rPr lang="en-US" dirty="0" err="1"/>
              <a:t>FullStack</a:t>
            </a:r>
            <a:r>
              <a:rPr lang="en-US" dirty="0"/>
              <a:t> Developer</a:t>
            </a:r>
            <a:endParaRPr lang="en-CA" dirty="0"/>
          </a:p>
          <a:p>
            <a:r>
              <a:rPr lang="en-CA" dirty="0"/>
              <a:t>This presentation is a demo of clever marketing.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10DC0-9779-A5A7-9E36-3B2411E8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07" y="4746481"/>
            <a:ext cx="1943100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B6B3A-400D-0FCB-48D7-E096162F23E1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21462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EF8E-59F7-5D03-9788-1CE09C79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2 Team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83E0-3F1E-0F9A-8FB2-75C424B0A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889756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Danielle Barker:  ScrumMaster.  </a:t>
            </a:r>
            <a:r>
              <a:rPr lang="en-CA" dirty="0" err="1"/>
              <a:t>InceptionU</a:t>
            </a:r>
            <a:r>
              <a:rPr lang="en-CA" dirty="0"/>
              <a:t> Expert at large.</a:t>
            </a:r>
          </a:p>
          <a:p>
            <a:r>
              <a:rPr lang="en-CA" dirty="0"/>
              <a:t>Jenna </a:t>
            </a:r>
            <a:r>
              <a:rPr lang="en-CA" dirty="0" err="1"/>
              <a:t>Kersch</a:t>
            </a:r>
            <a:r>
              <a:rPr lang="en-CA" dirty="0"/>
              <a:t>:  Gaming Full-Stack Developer.  Phaser expert.  Team expert on gaming.  Water Trekkie Game will be added to her new Gaming Studio Portfolio.  ChatGPT expert.</a:t>
            </a:r>
          </a:p>
          <a:p>
            <a:r>
              <a:rPr lang="en-CA" dirty="0"/>
              <a:t>Hank Yi-Hsueh Chen:  Full-Stack Developer.  ChatGPT Magician.</a:t>
            </a:r>
          </a:p>
          <a:p>
            <a:r>
              <a:rPr lang="en-CA" dirty="0"/>
              <a:t>Sarfraz Qazi:  Full-Stack Developer, Researcher, Platform Quality Assurance.  ChatGPT expert.</a:t>
            </a:r>
          </a:p>
          <a:p>
            <a:r>
              <a:rPr lang="en-CA" dirty="0"/>
              <a:t>Karen Kwong:  Full-Stack Developer.  Traditional software engineering – ChatGPT/AI wins.  Nominal gaming experience – I ruined a Christmas 🎁 Nintendo Wii excitement for little cousins by explaining the engineering behind the game.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D7562-452F-F5D0-CE3D-CA809B68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36" y="5646806"/>
            <a:ext cx="704850" cy="704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BEB4C-7736-9640-0D13-CE2B8D684265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17316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FFF7-6882-644A-AFAA-46C90595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Tribute To Calgarian James Gosling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2934D-64EA-83DC-2D89-493DBDC14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27041"/>
            <a:ext cx="4660499" cy="3599316"/>
          </a:xfrm>
        </p:spPr>
        <p:txBody>
          <a:bodyPr/>
          <a:lstStyle/>
          <a:p>
            <a:r>
              <a:rPr lang="en-CA" dirty="0"/>
              <a:t>Inventor of Java – back-end web design.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FB700-68D2-E3E0-91D4-7978A59A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20" y="1834165"/>
            <a:ext cx="6851180" cy="5023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E3897-6268-6586-5EB7-B835F859AEFC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41947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7510-A7D7-0DC5-AB94-92E61F27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925"/>
            <a:ext cx="9583994" cy="2777402"/>
          </a:xfrm>
        </p:spPr>
        <p:txBody>
          <a:bodyPr>
            <a:normAutofit fontScale="90000"/>
          </a:bodyPr>
          <a:lstStyle/>
          <a:p>
            <a:r>
              <a:rPr lang="en-CA" dirty="0"/>
              <a:t>Did you enjoy the 2024Spring/Fall City of Calgary Water Ration?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Did you learn new ways to use/reuse/recycle water? …        </a:t>
            </a:r>
            <a:r>
              <a:rPr lang="en-CA" sz="2700" dirty="0"/>
              <a:t>“If it’s yellow, let it mellow.  If it’s brown, flush it down.”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C79B1-5934-5BC1-95E4-2E8953A8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04864"/>
            <a:ext cx="10515600" cy="224735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Water Trekkies Game is a fun way to teach your children &amp; friends how to help keep your household water consumption low … and keep them distracted for a while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0B08C-CF27-1DB4-2F49-8ECF33C7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15" y="4885247"/>
            <a:ext cx="1419225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11664-9CE9-0C73-BC4E-FB2959F9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67" y="4885247"/>
            <a:ext cx="1595664" cy="1501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F857A-139F-9E4B-9D33-19E2A910C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03" y="2424463"/>
            <a:ext cx="576417" cy="5425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D3DDA-E6E3-7833-6A1A-AB045743CB68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34461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B562-D97C-3D60-BFDA-F4D59049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452C-7284-F64C-2234-04B4331ED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City of Calgary’s Open Data for water to create a useful public app.</a:t>
            </a:r>
          </a:p>
          <a:p>
            <a:r>
              <a:rPr lang="en-CA" dirty="0"/>
              <a:t>Make water conservation education fun. </a:t>
            </a:r>
          </a:p>
          <a:p>
            <a:r>
              <a:rPr lang="en-CA" dirty="0"/>
              <a:t>Use City of Calgary’s historical data “Water Single Family Consumption” as a benchmark to Gamer’s achievement.</a:t>
            </a:r>
          </a:p>
          <a:p>
            <a:r>
              <a:rPr lang="en-CA" dirty="0"/>
              <a:t>Overcome one of the biggest challenges of being environmentally friendly – adopting green-practices at home in daily life. </a:t>
            </a:r>
          </a:p>
          <a:p>
            <a:r>
              <a:rPr lang="en-CA" dirty="0"/>
              <a:t> Make water consumption best practices fun.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C710-5299-12D5-004C-D806DAD50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707" y="4793343"/>
            <a:ext cx="19431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9B3D3-793C-291A-584C-3E88B4FA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43" y="379297"/>
            <a:ext cx="19431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8FF82-7F08-C746-A409-73D1D2683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43" y="2825196"/>
            <a:ext cx="1038188" cy="977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60070-3976-B46D-8DE8-CB85317F8556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4394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89EA-3F7D-0D67-A85E-CF7A9BF5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Welcome … Water Trekkie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4ED3-5D94-0264-2839-03FD7B3E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First of its kind, the prefect G-Rated family friendly game that will teach you and family how to claw back money from water Utilities.</a:t>
            </a:r>
          </a:p>
          <a:p>
            <a:r>
              <a:rPr lang="en-CA" dirty="0"/>
              <a:t>Educate young children how to contribute to household water savings – good water best practices.</a:t>
            </a:r>
          </a:p>
          <a:p>
            <a:r>
              <a:rPr lang="en-CA" dirty="0"/>
              <a:t>In the Game, you compete against the City household average water consumption.</a:t>
            </a:r>
          </a:p>
          <a:p>
            <a:r>
              <a:rPr lang="en-CA" dirty="0"/>
              <a:t>In the Game, your Avatar executes water saving tasks to beat the clock and the City household water consumption average.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39C6F-866B-D1F3-33C9-4DE7DFF32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2155107"/>
            <a:ext cx="1290864" cy="1214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FB1E2-B4F6-1DB0-A017-C44CD4D0011C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23786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CB80-9211-76F2-AE4F-9E57CF08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65C9-B1C3-6199-2917-D80A5B22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the Water Trekkie Game as an educational virtual babysitter (any age …) … while you’re shopping, waiting in line, enjoying coffee with friends … anytime, anywhere – just pull the game up on your laptop.</a:t>
            </a:r>
          </a:p>
          <a:p>
            <a:r>
              <a:rPr lang="en-CA" dirty="0"/>
              <a:t>Nominal data usage.</a:t>
            </a:r>
          </a:p>
          <a:p>
            <a:r>
              <a:rPr lang="en-CA" dirty="0"/>
              <a:t>Environmentally friendly – love Earth.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A0A10B-870D-39A7-7EBF-E8EED2FD1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1" y="4866817"/>
            <a:ext cx="19431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4083D2-4381-1286-4A32-68A7EE029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07" y="4912699"/>
            <a:ext cx="19431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BDC932-9B66-B2E0-5415-229BFE1F0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73" y="4866817"/>
            <a:ext cx="19431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5D6C2-F9BB-B10D-97DC-619E82E42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739" y="4903477"/>
            <a:ext cx="1838022" cy="1838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104F92-7DCD-0163-5C65-7E8265547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2151704"/>
            <a:ext cx="194310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086D81-5D20-0AA7-5349-132ABE84D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3" y="3429000"/>
            <a:ext cx="1268413" cy="119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3F624A-858C-03A4-4C64-5424A0EDE6F2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19358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D27E-9A2F-AB0C-53ED-5F7BB91A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281471" cy="1080938"/>
          </a:xfrm>
        </p:spPr>
        <p:txBody>
          <a:bodyPr/>
          <a:lstStyle/>
          <a:p>
            <a:r>
              <a:rPr lang="en-CA" dirty="0"/>
              <a:t>Water Trekkie Game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3EF8-62BC-F6C1-1ABB-2E38A953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2953417" cy="4162250"/>
          </a:xfrm>
        </p:spPr>
        <p:txBody>
          <a:bodyPr/>
          <a:lstStyle/>
          <a:p>
            <a:r>
              <a:rPr lang="en-CA" b="1" dirty="0"/>
              <a:t>Login</a:t>
            </a:r>
            <a:r>
              <a:rPr lang="en-CA" dirty="0"/>
              <a:t>:  Setup to track Player’s High Score.</a:t>
            </a:r>
          </a:p>
          <a:p>
            <a:r>
              <a:rPr lang="en-CA" b="1" dirty="0"/>
              <a:t>Register Here</a:t>
            </a:r>
            <a:r>
              <a:rPr lang="en-CA" dirty="0"/>
              <a:t>:  New Player?  This is the link for you!</a:t>
            </a:r>
          </a:p>
          <a:p>
            <a:r>
              <a:rPr lang="en-CA" dirty="0"/>
              <a:t>Note:  Password is encrypted!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565FB-6D0E-DAAD-3A16-7ECD9D58B88D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83A33-1076-AD83-4510-8FADDC2B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8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7E9D-1CA5-9617-A852-3E37D4BE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6F8B5-838D-16B5-2CC5-E2EFACA44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2943586" cy="3599316"/>
          </a:xfrm>
        </p:spPr>
        <p:txBody>
          <a:bodyPr/>
          <a:lstStyle/>
          <a:p>
            <a:r>
              <a:rPr lang="en-CA" b="1" dirty="0"/>
              <a:t>Registration</a:t>
            </a:r>
            <a:r>
              <a:rPr lang="en-CA" dirty="0"/>
              <a:t>:  Create new Player login.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6E37B-2ACD-30FE-E300-589663712398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F33D8-7AD4-3706-4F64-921079B9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07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6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7063-683C-9E35-2A11-4ABB7BBF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295987" cy="1080938"/>
          </a:xfrm>
        </p:spPr>
        <p:txBody>
          <a:bodyPr/>
          <a:lstStyle/>
          <a:p>
            <a:r>
              <a:rPr lang="en-CA" dirty="0"/>
              <a:t>Game 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6F214-DC01-8F40-21B1-4C84CAA5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2953418" cy="4014783"/>
          </a:xfrm>
        </p:spPr>
        <p:txBody>
          <a:bodyPr/>
          <a:lstStyle/>
          <a:p>
            <a:r>
              <a:rPr lang="en-CA" dirty="0"/>
              <a:t>Start Game:  Player One begin!!</a:t>
            </a:r>
          </a:p>
          <a:p>
            <a:r>
              <a:rPr lang="en-CA" dirty="0"/>
              <a:t>Help:  Learn about the Water Trekkie Game.</a:t>
            </a:r>
          </a:p>
          <a:p>
            <a:r>
              <a:rPr lang="en-CA" dirty="0" err="1"/>
              <a:t>LogOut</a:t>
            </a:r>
            <a:r>
              <a:rPr lang="en-CA" dirty="0"/>
              <a:t>:  End Game.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CE8D9-DC8F-2838-7233-4F4902CBB568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5BC53-C3FF-371F-0DB0-21B6B885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40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1184</Words>
  <Application>Microsoft Office PowerPoint</Application>
  <PresentationFormat>Widescreen</PresentationFormat>
  <Paragraphs>121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 Black</vt:lpstr>
      <vt:lpstr>Trebuchet MS</vt:lpstr>
      <vt:lpstr>Berlin</vt:lpstr>
      <vt:lpstr>Water Trekkies</vt:lpstr>
      <vt:lpstr>Project 2 Team 5</vt:lpstr>
      <vt:lpstr>Did you enjoy the 2024Spring/Fall City of Calgary Water Ration?  Did you learn new ways to use/reuse/recycle water? …        “If it’s yellow, let it mellow.  If it’s brown, flush it down.”</vt:lpstr>
      <vt:lpstr>Goal</vt:lpstr>
      <vt:lpstr>Welcome … Water Trekkie Game!</vt:lpstr>
      <vt:lpstr>Bonus</vt:lpstr>
      <vt:lpstr>Water Trekkie Game UI</vt:lpstr>
      <vt:lpstr>New Player</vt:lpstr>
      <vt:lpstr>Game Main Menu</vt:lpstr>
      <vt:lpstr>Help</vt:lpstr>
      <vt:lpstr>The Game!</vt:lpstr>
      <vt:lpstr>Live Demo</vt:lpstr>
      <vt:lpstr>Our Journey</vt:lpstr>
      <vt:lpstr>Challenges</vt:lpstr>
      <vt:lpstr>Lessons Learned</vt:lpstr>
      <vt:lpstr>Future Potential</vt:lpstr>
      <vt:lpstr>Conclusion</vt:lpstr>
      <vt:lpstr>Q &amp; A</vt:lpstr>
      <vt:lpstr>Bloopers</vt:lpstr>
      <vt:lpstr>Tribute To Calgarian James Gosling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 898</dc:creator>
  <cp:lastModifiedBy>karen 898</cp:lastModifiedBy>
  <cp:revision>18</cp:revision>
  <dcterms:created xsi:type="dcterms:W3CDTF">2024-11-26T18:49:45Z</dcterms:created>
  <dcterms:modified xsi:type="dcterms:W3CDTF">2024-11-28T18:39:16Z</dcterms:modified>
</cp:coreProperties>
</file>